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25" r:id="rId2"/>
  </p:sldMasterIdLst>
  <p:sldIdLst>
    <p:sldId id="256" r:id="rId3"/>
    <p:sldId id="381" r:id="rId4"/>
    <p:sldId id="382" r:id="rId5"/>
    <p:sldId id="379" r:id="rId6"/>
    <p:sldId id="380" r:id="rId7"/>
    <p:sldId id="377" r:id="rId8"/>
    <p:sldId id="378" r:id="rId9"/>
    <p:sldId id="376" r:id="rId10"/>
    <p:sldId id="375" r:id="rId11"/>
    <p:sldId id="35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0" autoAdjust="0"/>
  </p:normalViewPr>
  <p:slideViewPr>
    <p:cSldViewPr showGuides="1">
      <p:cViewPr>
        <p:scale>
          <a:sx n="76" d="100"/>
          <a:sy n="76" d="100"/>
        </p:scale>
        <p:origin x="-12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9BAD-66D1-465E-BD58-1C6C12DB7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9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5B48-92E1-4432-8046-6B96660E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09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8D9B-25AB-4D0F-81F0-A6245B70D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406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47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F148-CBC9-446E-B7DD-15B0EE2F2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0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7673-B664-4980-AC68-05EFF331D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17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1116-6936-450F-8542-079DF19A5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4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326-134F-4277-B261-D9B4FBE400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2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2B0-AB1C-48FA-8D60-0130EB6509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D35-5635-438E-85CF-547267A621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6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45E5-CAF8-4D1E-A6E9-F5BABA0F6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64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ECA2-2573-4135-A096-795DC4BA7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96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08111CB-7EE7-4C21-9C2A-17F123E4C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  <a:latin typeface="Franklin Gothic Book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11/19/2018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  <a:latin typeface="Franklin Gothic Book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83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412" y="1705621"/>
            <a:ext cx="7623175" cy="1752600"/>
          </a:xfrm>
        </p:spPr>
        <p:txBody>
          <a:bodyPr/>
          <a:lstStyle/>
          <a:p>
            <a:r>
              <a:rPr lang="en-US" altLang="zh-CN" sz="4600" b="1" dirty="0">
                <a:solidFill>
                  <a:srgbClr val="005EA4"/>
                </a:solidFill>
              </a:rPr>
              <a:t>Computers </a:t>
            </a:r>
            <a:r>
              <a:rPr lang="en-US" altLang="zh-CN" sz="4600" b="1" dirty="0" smtClean="0">
                <a:solidFill>
                  <a:srgbClr val="005EA4"/>
                </a:solidFill>
              </a:rPr>
              <a:t>Principles</a:t>
            </a:r>
            <a:r>
              <a:rPr lang="en-US" altLang="zh-CN" sz="5600" b="1" dirty="0" smtClean="0">
                <a:solidFill>
                  <a:srgbClr val="005EA4"/>
                </a:solidFill>
              </a:rPr>
              <a:t/>
            </a:r>
            <a:br>
              <a:rPr lang="en-US" altLang="zh-CN" sz="5600" b="1" dirty="0" smtClean="0">
                <a:solidFill>
                  <a:srgbClr val="005EA4"/>
                </a:solidFill>
              </a:rPr>
            </a:br>
            <a:r>
              <a:rPr lang="en-US" sz="2800" b="1" i="1" dirty="0" smtClean="0"/>
              <a:t>5Lecture</a:t>
            </a:r>
            <a:r>
              <a:rPr lang="en-US" sz="2800" b="1" i="1" dirty="0" smtClean="0"/>
              <a:t>/ </a:t>
            </a:r>
            <a:r>
              <a:rPr lang="en-US" sz="2800" b="1" i="1" dirty="0"/>
              <a:t>Introduction </a:t>
            </a:r>
            <a:r>
              <a:rPr lang="en-US" sz="2800" b="1" i="1" dirty="0" smtClean="0"/>
              <a:t>of </a:t>
            </a:r>
            <a:r>
              <a:rPr lang="en-US" sz="2800" b="1" i="1" dirty="0"/>
              <a:t>Computers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/>
              <a:t>Qasim</a:t>
            </a:r>
            <a:r>
              <a:rPr lang="en-US" altLang="en-US" dirty="0"/>
              <a:t> Adnan </a:t>
            </a:r>
            <a:r>
              <a:rPr lang="en-US" altLang="en-US" dirty="0" err="1"/>
              <a:t>Aljanabi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" name="Picture 2" descr="F:\محاضرات موارد مائية\Irrigation\saQPmQdiy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326649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Civil Engineering Department </a:t>
            </a:r>
            <a:b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</a:b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College of Engineering / </a:t>
            </a:r>
            <a:r>
              <a:rPr lang="en-US" b="1" i="1" kern="0" dirty="0" err="1">
                <a:solidFill>
                  <a:srgbClr val="C00000"/>
                </a:solidFill>
                <a:latin typeface="Garamond"/>
                <a:ea typeface="宋体"/>
              </a:rPr>
              <a:t>Diyala</a:t>
            </a: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 University/ 2015-2016</a:t>
            </a:r>
            <a:r>
              <a:rPr lang="en-US" b="1" i="1" kern="0" dirty="0">
                <a:solidFill>
                  <a:srgbClr val="006633"/>
                </a:solidFill>
                <a:latin typeface="Garamond"/>
                <a:ea typeface="宋体"/>
              </a:rPr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43082" y="928678"/>
            <a:ext cx="4571992" cy="1143000"/>
          </a:xfrm>
          <a:prstGeom prst="rect">
            <a:avLst/>
          </a:prstGeom>
        </p:spPr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en-US" sz="44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n-ea"/>
              </a:rPr>
              <a:t>Questions - ?</a:t>
            </a:r>
            <a:endParaRPr lang="en-US" sz="44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n-ea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6429388" y="928670"/>
          <a:ext cx="1892300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lip" r:id="rId3" imgW="2149200" imgH="5813280" progId="">
                  <p:embed/>
                </p:oleObj>
              </mc:Choice>
              <mc:Fallback>
                <p:oleObj name="Clip" r:id="rId3" imgW="2149200" imgH="5813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928670"/>
                        <a:ext cx="1892300" cy="511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http://www.weddingsbydon.com/108-wedding-planner/RedRoseThankYouBI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071810"/>
            <a:ext cx="63354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649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45" y="685800"/>
            <a:ext cx="6299193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80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68177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39" y="533399"/>
            <a:ext cx="7119461" cy="582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80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0" y="304800"/>
            <a:ext cx="7859880" cy="617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725532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80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7613629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0505"/>
            <a:ext cx="6705600" cy="611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7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9076"/>
            <a:ext cx="7391399" cy="615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9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1199</TotalTime>
  <Words>13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Edge</vt:lpstr>
      <vt:lpstr>Trek</vt:lpstr>
      <vt:lpstr>Clip</vt:lpstr>
      <vt:lpstr>Computers Principles 5Lecture/ Introduction of Computers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Qasim</dc:creator>
  <cp:lastModifiedBy>Qasim</cp:lastModifiedBy>
  <cp:revision>136</cp:revision>
  <dcterms:created xsi:type="dcterms:W3CDTF">1601-01-01T00:00:00Z</dcterms:created>
  <dcterms:modified xsi:type="dcterms:W3CDTF">2018-11-19T08:08:02Z</dcterms:modified>
</cp:coreProperties>
</file>